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24.04.2022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127" y="-19896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  <a:endParaRPr lang="tr-TR" sz="18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86896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26.04.2022 Saat</a:t>
            </a:r>
            <a:r>
              <a:rPr lang="tr-TR" sz="1800" b="1" i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tr-TR" sz="1800" b="1" i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13:45</a:t>
            </a:r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Fen-Edebiyat Fakültesi B2-D10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BAHAR ÇAKIR</a:t>
            </a: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21518009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PAA-Cu</a:t>
            </a:r>
            <a:r>
              <a:rPr lang="tr-TR" altLang="tr-TR" sz="2400" b="1" baseline="300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</a:t>
            </a:r>
            <a:r>
              <a:rPr lang="tr-TR" altLang="tr-TR" sz="2400" b="1" baseline="300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+</a:t>
            </a:r>
            <a:r>
              <a:rPr lang="tr-TR" alt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-BSA BİYOKOMPLEKSİNİN </a:t>
            </a:r>
            <a:r>
              <a:rPr lang="tr-TR" alt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FİZİKOKİMYASAL KARAKTERİZASYONU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DOÇ.DR.DOLUNAY ŞAKAR DAŞDAN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095" y="2200771"/>
            <a:ext cx="1438055" cy="2556542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438" y="7199839"/>
            <a:ext cx="44481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199</TotalTime>
  <Words>36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29</cp:revision>
  <dcterms:created xsi:type="dcterms:W3CDTF">2016-11-29T08:51:08Z</dcterms:created>
  <dcterms:modified xsi:type="dcterms:W3CDTF">2022-04-24T20:26:31Z</dcterms:modified>
</cp:coreProperties>
</file>